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84" y="-2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0" y="1"/>
            <a:ext cx="6876256" cy="914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879" y="609600"/>
            <a:ext cx="537730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2200" b="1" dirty="0" smtClean="0">
                <a:solidFill>
                  <a:srgbClr val="D70022"/>
                </a:solidFill>
                <a:latin typeface="Verdana" pitchFamily="34" charset="0"/>
                <a:cs typeface="Arial" pitchFamily="34" charset="0"/>
              </a:rPr>
              <a:t>Geo</a:t>
            </a:r>
            <a:endParaRPr lang="es-ES" sz="2200" b="1" dirty="0" smtClean="0">
              <a:solidFill>
                <a:srgbClr val="D70022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reciclagem com aspecto metálico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3588" y="3419872"/>
            <a:ext cx="2977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err="1">
                <a:solidFill>
                  <a:srgbClr val="C00000"/>
                </a:solidFill>
              </a:rPr>
              <a:t>Principais</a:t>
            </a:r>
            <a:r>
              <a:rPr lang="es-ES" sz="900" b="1" dirty="0">
                <a:solidFill>
                  <a:srgbClr val="C00000"/>
                </a:solidFill>
              </a:rPr>
              <a:t> </a:t>
            </a:r>
            <a:r>
              <a:rPr lang="es-ES" sz="900" b="1" dirty="0" err="1">
                <a:solidFill>
                  <a:srgbClr val="C00000"/>
                </a:solidFill>
              </a:rPr>
              <a:t>caraterísticas</a:t>
            </a:r>
            <a:r>
              <a:rPr lang="es-ES" sz="900" b="1" dirty="0">
                <a:solidFill>
                  <a:srgbClr val="C00000"/>
                </a:solidFill>
              </a:rPr>
              <a:t> </a:t>
            </a:r>
            <a:endParaRPr lang="es-ES" sz="900" b="1" dirty="0" smtClean="0">
              <a:solidFill>
                <a:srgbClr val="C00000"/>
              </a:solidFill>
            </a:endParaRPr>
          </a:p>
          <a:p>
            <a:pPr algn="just"/>
            <a:r>
              <a:rPr lang="pt-BR" sz="900" dirty="0" smtClean="0"/>
              <a:t>Plástico </a:t>
            </a:r>
            <a:r>
              <a:rPr lang="pt-BR" sz="900" dirty="0"/>
              <a:t>de construção durável com acabamento metálico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Desenho </a:t>
            </a:r>
            <a:r>
              <a:rPr lang="pt-BR" sz="900" dirty="0"/>
              <a:t>compacto e estreito - permite colocar </a:t>
            </a:r>
            <a:r>
              <a:rPr lang="pt-BR" sz="900" dirty="0" smtClean="0"/>
              <a:t>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espaços </a:t>
            </a:r>
            <a:r>
              <a:rPr lang="pt-BR" sz="900" dirty="0"/>
              <a:t>mais reduzidos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À </a:t>
            </a:r>
            <a:r>
              <a:rPr lang="pt-BR" sz="900" dirty="0"/>
              <a:t>prova de corrosão, amolgadelas e marcas de dedos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900" dirty="0" smtClean="0"/>
              <a:t>Fácil </a:t>
            </a:r>
            <a:r>
              <a:rPr lang="es-ES" sz="900" dirty="0"/>
              <a:t>de </a:t>
            </a:r>
            <a:r>
              <a:rPr lang="es-ES" sz="900" dirty="0" err="1"/>
              <a:t>limpar</a:t>
            </a:r>
            <a:r>
              <a:rPr lang="es-ES" sz="900" dirty="0"/>
              <a:t> de e de lavar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Pega </a:t>
            </a:r>
            <a:r>
              <a:rPr lang="pt-BR" sz="900" dirty="0"/>
              <a:t>integrada para facilitar o transporte e os despejos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Fixador </a:t>
            </a:r>
            <a:r>
              <a:rPr lang="pt-BR" sz="900" dirty="0"/>
              <a:t>para sacos integrado, assegura a </a:t>
            </a:r>
            <a:r>
              <a:rPr lang="pt-BR" sz="900" dirty="0" err="1"/>
              <a:t>correcta</a:t>
            </a:r>
            <a:r>
              <a:rPr lang="pt-BR" sz="900" dirty="0"/>
              <a:t> colocação do saco de lixo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Pés </a:t>
            </a:r>
            <a:r>
              <a:rPr lang="pt-BR" sz="900" dirty="0"/>
              <a:t>em borracha </a:t>
            </a:r>
            <a:r>
              <a:rPr lang="pt-BR" sz="900" dirty="0" err="1"/>
              <a:t>anti-deslize</a:t>
            </a:r>
            <a:r>
              <a:rPr lang="pt-BR" sz="900" dirty="0"/>
              <a:t>, evitam a deslocação durante o uso e protegem o pavimento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2 </a:t>
            </a:r>
            <a:r>
              <a:rPr lang="pt-BR" sz="900" dirty="0"/>
              <a:t>tamanhos - 55L e 70L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4 </a:t>
            </a:r>
            <a:r>
              <a:rPr lang="pt-BR" sz="900" dirty="0"/>
              <a:t>opções de tampas - com pega, papel, ou latas/garrafas com código de cores, ou tampa aberta com fixador para parede. </a:t>
            </a:r>
            <a:endParaRPr lang="es-ES" sz="900" dirty="0">
              <a:solidFill>
                <a:srgbClr val="C00000"/>
              </a:solidFill>
            </a:endParaRPr>
          </a:p>
          <a:p>
            <a:pPr algn="just"/>
            <a:endParaRPr lang="es-E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379" y="3419873"/>
            <a:ext cx="2826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1" dirty="0">
                <a:solidFill>
                  <a:srgbClr val="C00000"/>
                </a:solidFill>
              </a:rPr>
              <a:t>Soluções para gestão de resíduos </a:t>
            </a:r>
            <a:endParaRPr lang="pt-BR" sz="900" b="1" dirty="0" smtClean="0">
              <a:solidFill>
                <a:srgbClr val="C00000"/>
              </a:solidFill>
            </a:endParaRPr>
          </a:p>
          <a:p>
            <a:pPr algn="just"/>
            <a:r>
              <a:rPr lang="pt-BR" sz="900" dirty="0" smtClean="0"/>
              <a:t> </a:t>
            </a:r>
            <a:r>
              <a:rPr lang="pt-BR" sz="900" dirty="0"/>
              <a:t>A </a:t>
            </a:r>
            <a:r>
              <a:rPr lang="pt-BR" sz="900" dirty="0" err="1"/>
              <a:t>Vileda</a:t>
            </a:r>
            <a:r>
              <a:rPr lang="pt-BR" sz="900" dirty="0"/>
              <a:t> Professional é líder de mercado no desenvolvimento e fabrico de sistemas de limpeza eficientes. Alcançámos esta posição ao ouvirmos os profissionais de limpeza, entendermos as suas necessidades e ao criar soluções inovadoras para satisfazer essas necessidades. </a:t>
            </a:r>
          </a:p>
          <a:p>
            <a:r>
              <a:rPr lang="pt-BR" sz="900" dirty="0"/>
              <a:t>Ao adotarmos a mesma filosofia para a gestão de resíduos, estamos certos de oferecer uma gama de produtos muito à frente das soluções tradicionais. </a:t>
            </a:r>
            <a:endParaRPr lang="es-ES" sz="900" b="1" dirty="0" smtClean="0">
              <a:solidFill>
                <a:srgbClr val="FF0000"/>
              </a:solidFill>
            </a:endParaRPr>
          </a:p>
          <a:p>
            <a:pPr algn="just"/>
            <a:endParaRPr lang="es-ES" sz="900" b="1" dirty="0" smtClean="0">
              <a:solidFill>
                <a:srgbClr val="C00000"/>
              </a:solidFill>
            </a:endParaRPr>
          </a:p>
          <a:p>
            <a:pPr algn="just"/>
            <a:r>
              <a:rPr lang="pt-BR" sz="900" b="1" dirty="0">
                <a:solidFill>
                  <a:srgbClr val="C00000"/>
                </a:solidFill>
              </a:rPr>
              <a:t>Sistema de reciclagem </a:t>
            </a:r>
            <a:r>
              <a:rPr lang="pt-BR" sz="900" b="1" dirty="0" smtClean="0">
                <a:solidFill>
                  <a:srgbClr val="C00000"/>
                </a:solidFill>
              </a:rPr>
              <a:t> </a:t>
            </a:r>
            <a:r>
              <a:rPr lang="pt-BR" sz="900" b="1" dirty="0" err="1" smtClean="0">
                <a:solidFill>
                  <a:srgbClr val="C00000"/>
                </a:solidFill>
              </a:rPr>
              <a:t>Geo</a:t>
            </a:r>
            <a:endParaRPr lang="pt-BR" sz="900" b="1" dirty="0" smtClean="0">
              <a:solidFill>
                <a:srgbClr val="C00000"/>
              </a:solidFill>
            </a:endParaRPr>
          </a:p>
          <a:p>
            <a:pPr algn="just"/>
            <a:r>
              <a:rPr lang="pt-BR" sz="900" dirty="0" smtClean="0"/>
              <a:t>A </a:t>
            </a:r>
            <a:r>
              <a:rPr lang="pt-BR" sz="900" dirty="0"/>
              <a:t>gama inovadora e durável de baldes "metálicos" </a:t>
            </a:r>
            <a:r>
              <a:rPr lang="pt-BR" sz="900" dirty="0" err="1"/>
              <a:t>Geo</a:t>
            </a:r>
            <a:r>
              <a:rPr lang="pt-BR" sz="900" dirty="0"/>
              <a:t> é o centro de um sistema de recolha e separação de resíduos para reciclagem. A tecnologia de materiais combinados proporciona a durabilidade e a eficácia do plástico </a:t>
            </a:r>
          </a:p>
          <a:p>
            <a:r>
              <a:rPr lang="pt-BR" sz="900" dirty="0"/>
              <a:t>(fácil limpeza, </a:t>
            </a:r>
            <a:r>
              <a:rPr lang="pt-BR" sz="900" dirty="0" err="1"/>
              <a:t>anti-dedadas</a:t>
            </a:r>
            <a:r>
              <a:rPr lang="pt-BR" sz="900" dirty="0"/>
              <a:t>, </a:t>
            </a:r>
            <a:r>
              <a:rPr lang="pt-BR" sz="900" dirty="0" err="1"/>
              <a:t>anti-corrosão</a:t>
            </a:r>
            <a:r>
              <a:rPr lang="pt-BR" sz="900" dirty="0"/>
              <a:t> e </a:t>
            </a:r>
            <a:r>
              <a:rPr lang="pt-BR" sz="900" dirty="0" err="1"/>
              <a:t>anti-amolgadelas</a:t>
            </a:r>
            <a:r>
              <a:rPr lang="pt-BR" sz="900" dirty="0"/>
              <a:t>) com a mesma estética e imagem do aço inoxidável. A gama </a:t>
            </a:r>
            <a:r>
              <a:rPr lang="pt-BR" sz="900" dirty="0" err="1"/>
              <a:t>Geo</a:t>
            </a:r>
            <a:r>
              <a:rPr lang="pt-BR" sz="900" dirty="0"/>
              <a:t> está disponível em 2 tamanhos com vários tipos de tampa (com pega, papel, ou latas/garrafas com código de cores) para separação de resíduos. A tampa aberta com fixador para parede é ideal para casas de banho ou zonas onde é necessária uma limpeza frequente do solo debaixo dos baldes. </a:t>
            </a:r>
            <a:endParaRPr lang="es-ES" sz="900" dirty="0">
              <a:solidFill>
                <a:srgbClr val="C00000"/>
              </a:solidFill>
            </a:endParaRPr>
          </a:p>
          <a:p>
            <a:endParaRPr lang="es-ES" sz="900" dirty="0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54432"/>
              </p:ext>
            </p:extLst>
          </p:nvPr>
        </p:nvGraphicFramePr>
        <p:xfrm>
          <a:off x="427046" y="6982022"/>
          <a:ext cx="6078798" cy="1633985"/>
        </p:xfrm>
        <a:graphic>
          <a:graphicData uri="http://schemas.openxmlformats.org/drawingml/2006/table">
            <a:tbl>
              <a:tblPr/>
              <a:tblGrid>
                <a:gridCol w="936829"/>
                <a:gridCol w="2048479"/>
                <a:gridCol w="1095677"/>
                <a:gridCol w="966651"/>
                <a:gridCol w="1031162"/>
              </a:tblGrid>
              <a:tr h="212601">
                <a:tc>
                  <a:txBody>
                    <a:bodyPr/>
                    <a:lstStyle/>
                    <a:p>
                      <a:pPr algn="l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TSU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PT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Descrição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Cor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   Medidas(cm</a:t>
                      </a:r>
                      <a:r>
                        <a:rPr lang="es-ES" sz="900" b="1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)</a:t>
                      </a:r>
                      <a:endParaRPr lang="es-ES" sz="900" b="1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Uds</a:t>
                      </a:r>
                      <a:r>
                        <a:rPr lang="es-ES" sz="900" b="1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900" b="1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s-ES" sz="900" b="1" kern="12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Caixa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12" marR="7512" marT="751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137.660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– Balde Metálico 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Médio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Metal/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ctr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29x49x61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137.661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– Balde 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Metállico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Grande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Metal/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endParaRPr lang="es-E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ctr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29x49x73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137.662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– 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Tampa 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es-ES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Pega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Cinza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ctr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29x49x9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137.663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– 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Tampa </a:t>
                      </a:r>
                      <a:r>
                        <a:rPr lang="es-E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Papel Azul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/Azul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29x49x9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137.664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Tampa Latas</a:t>
                      </a:r>
                      <a:r>
                        <a:rPr lang="es-ES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vermelho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Vermelho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29x49x9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137.665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Tampa Latas 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amarela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Amarelo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29x49x9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137.666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 Tampa Latas verde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/Verde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29x49x9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138.490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Tampa aberta + Fixador p/ parede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algn="l">
                        <a:spcAft>
                          <a:spcPts val="0"/>
                        </a:spcAft>
                      </a:pPr>
                      <a:r>
                        <a:rPr lang="es-E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Preto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75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29x49x9</a:t>
                      </a: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30" y="1691368"/>
            <a:ext cx="1748163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6" y="1691368"/>
            <a:ext cx="2371230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_AD_HoR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65" y="1691368"/>
            <a:ext cx="35877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_AD_GB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3" y="169136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_AD_H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28" y="1691368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0" y="2626682"/>
            <a:ext cx="9620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5"/>
          <p:cNvSpPr txBox="1"/>
          <p:nvPr/>
        </p:nvSpPr>
        <p:spPr>
          <a:xfrm>
            <a:off x="172589" y="8626216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Vileda</a:t>
            </a:r>
            <a:r>
              <a:rPr lang="es-E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 </a:t>
            </a:r>
          </a:p>
          <a:p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Freudenberg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Home and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Cleaning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Solutions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Ibérica, S.L. Av. Do Forte 3 - Ed.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Suécia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III, piso 0     2794-041 </a:t>
            </a:r>
            <a:r>
              <a:rPr lang="es-ES" sz="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Carnaxide</a:t>
            </a:r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Portugal</a:t>
            </a:r>
          </a:p>
          <a:p>
            <a:r>
              <a:rPr lang="es-E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Tel.: +34 93 573 99 00 Fax: +34 93 573 99 13   vileda.professional.spain@fhp-ww.com    www.vileda-professional.com/pt-PT </a:t>
            </a:r>
          </a:p>
        </p:txBody>
      </p:sp>
    </p:spTree>
    <p:extLst>
      <p:ext uri="{BB962C8B-B14F-4D97-AF65-F5344CB8AC3E}">
        <p14:creationId xmlns:p14="http://schemas.microsoft.com/office/powerpoint/2010/main" val="28642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436</Words>
  <Application>Microsoft Office PowerPoint</Application>
  <PresentationFormat>Presentación en pantalla (4:3)</PresentationFormat>
  <Paragraphs>68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Barbany, Gerard</dc:creator>
  <cp:lastModifiedBy>Savio, Marco</cp:lastModifiedBy>
  <cp:revision>104</cp:revision>
  <dcterms:created xsi:type="dcterms:W3CDTF">2016-06-17T08:14:33Z</dcterms:created>
  <dcterms:modified xsi:type="dcterms:W3CDTF">2017-07-20T14:33:24Z</dcterms:modified>
</cp:coreProperties>
</file>